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7" r:id="rId4"/>
    <p:sldId id="260" r:id="rId5"/>
    <p:sldId id="259" r:id="rId6"/>
    <p:sldId id="263" r:id="rId7"/>
    <p:sldId id="262" r:id="rId8"/>
    <p:sldId id="261" r:id="rId9"/>
    <p:sldId id="264" r:id="rId10"/>
    <p:sldId id="268" r:id="rId11"/>
    <p:sldId id="265" r:id="rId12"/>
    <p:sldId id="269" r:id="rId13"/>
    <p:sldId id="266" r:id="rId14"/>
    <p:sldId id="270" r:id="rId15"/>
    <p:sldId id="267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6840538" cy="106203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5" d="100"/>
          <a:sy n="55" d="100"/>
        </p:scale>
        <p:origin x="26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41" y="1738104"/>
            <a:ext cx="5814457" cy="3697464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067" y="5578156"/>
            <a:ext cx="5130404" cy="2564131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31" indent="0" algn="ctr">
              <a:buNone/>
              <a:defRPr sz="1496"/>
            </a:lvl2pPr>
            <a:lvl3pPr marL="684063" indent="0" algn="ctr">
              <a:buNone/>
              <a:defRPr sz="1347"/>
            </a:lvl3pPr>
            <a:lvl4pPr marL="1026094" indent="0" algn="ctr">
              <a:buNone/>
              <a:defRPr sz="1197"/>
            </a:lvl4pPr>
            <a:lvl5pPr marL="1368125" indent="0" algn="ctr">
              <a:buNone/>
              <a:defRPr sz="1197"/>
            </a:lvl5pPr>
            <a:lvl6pPr marL="1710157" indent="0" algn="ctr">
              <a:buNone/>
              <a:defRPr sz="1197"/>
            </a:lvl6pPr>
            <a:lvl7pPr marL="2052188" indent="0" algn="ctr">
              <a:buNone/>
              <a:defRPr sz="1197"/>
            </a:lvl7pPr>
            <a:lvl8pPr marL="2394219" indent="0" algn="ctr">
              <a:buNone/>
              <a:defRPr sz="1197"/>
            </a:lvl8pPr>
            <a:lvl9pPr marL="2736251" indent="0" algn="ctr">
              <a:buNone/>
              <a:defRPr sz="1197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741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433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95260" y="565437"/>
            <a:ext cx="1474991" cy="90002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288" y="565437"/>
            <a:ext cx="4339466" cy="90002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735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9190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647722"/>
            <a:ext cx="5899964" cy="4417780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7107296"/>
            <a:ext cx="5899964" cy="2323206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3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63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09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25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1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18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1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25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064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287" y="2827183"/>
            <a:ext cx="2907229" cy="673853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022" y="2827183"/>
            <a:ext cx="2907229" cy="673853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3392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565439"/>
            <a:ext cx="5899964" cy="205278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179" y="2603468"/>
            <a:ext cx="2893868" cy="127591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9" y="3879387"/>
            <a:ext cx="2893868" cy="57059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63023" y="2603468"/>
            <a:ext cx="2908120" cy="127591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3023" y="3879387"/>
            <a:ext cx="2908120" cy="57059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767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862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084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08025"/>
            <a:ext cx="2206252" cy="2478088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20" y="1529140"/>
            <a:ext cx="3463022" cy="7547350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3186112"/>
            <a:ext cx="2206252" cy="5902668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257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08025"/>
            <a:ext cx="2206252" cy="2478088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8120" y="1529140"/>
            <a:ext cx="3463022" cy="7547350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31" indent="0">
              <a:buNone/>
              <a:defRPr sz="2095"/>
            </a:lvl2pPr>
            <a:lvl3pPr marL="684063" indent="0">
              <a:buNone/>
              <a:defRPr sz="1795"/>
            </a:lvl3pPr>
            <a:lvl4pPr marL="1026094" indent="0">
              <a:buNone/>
              <a:defRPr sz="1496"/>
            </a:lvl4pPr>
            <a:lvl5pPr marL="1368125" indent="0">
              <a:buNone/>
              <a:defRPr sz="1496"/>
            </a:lvl5pPr>
            <a:lvl6pPr marL="1710157" indent="0">
              <a:buNone/>
              <a:defRPr sz="1496"/>
            </a:lvl6pPr>
            <a:lvl7pPr marL="2052188" indent="0">
              <a:buNone/>
              <a:defRPr sz="1496"/>
            </a:lvl7pPr>
            <a:lvl8pPr marL="2394219" indent="0">
              <a:buNone/>
              <a:defRPr sz="1496"/>
            </a:lvl8pPr>
            <a:lvl9pPr marL="2736251" indent="0">
              <a:buNone/>
              <a:defRPr sz="149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3186112"/>
            <a:ext cx="2206252" cy="5902668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859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287" y="565439"/>
            <a:ext cx="5899964" cy="205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87" y="2827183"/>
            <a:ext cx="5899964" cy="673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287" y="9843516"/>
            <a:ext cx="1539121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BA68-111B-490B-BC07-786E7DB7DE3C}" type="datetimeFigureOut">
              <a:rPr lang="zh-HK" altLang="en-US" smtClean="0"/>
              <a:t>28/10/2021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5928" y="9843516"/>
            <a:ext cx="2308682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1130" y="9843516"/>
            <a:ext cx="1539121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56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4063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6" indent="-171016" algn="l" defTabSz="684063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47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078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10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41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172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04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235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266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3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63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094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25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157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188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19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25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251418?h=5bd28ada9c&amp;app_id=122963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255533?h=19392ce9f0&amp;app_id=122963" TargetMode="Externa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989230?h=92cee1fc5e&amp;app_id=122963" TargetMode="Externa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D8F716-D933-49E0-AD41-D0AD401B6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3A3C06B-37D6-4BB3-9B4B-7A2CDF1F4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傳話精靈 cover mp4">
            <a:hlinkClick r:id="" action="ppaction://media"/>
            <a:extLst>
              <a:ext uri="{FF2B5EF4-FFF2-40B4-BE49-F238E27FC236}">
                <a16:creationId xmlns:a16="http://schemas.microsoft.com/office/drawing/2014/main" id="{2DB13DCA-EDCE-475F-A146-C3E4B05B3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0" y="0"/>
            <a:ext cx="6837528" cy="106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傳話28 (2)">
            <a:hlinkClick r:id="" action="ppaction://media"/>
            <a:extLst>
              <a:ext uri="{FF2B5EF4-FFF2-40B4-BE49-F238E27FC236}">
                <a16:creationId xmlns:a16="http://schemas.microsoft.com/office/drawing/2014/main" id="{D693A8A6-1F6C-4E8A-90B4-0C0499B77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DEE6E78-F2D3-4EE0-A384-CC1863C95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傳話精靈 11">
            <a:hlinkClick r:id="" action="ppaction://media"/>
            <a:extLst>
              <a:ext uri="{FF2B5EF4-FFF2-40B4-BE49-F238E27FC236}">
                <a16:creationId xmlns:a16="http://schemas.microsoft.com/office/drawing/2014/main" id="{E87B5393-71EB-4B55-8AEB-4438C825E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946710" cy="108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49DF7FA-1B2B-4BE2-A6ED-4D93CF37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941127" cy="108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1B91B95-E372-4565-B225-30FF6DE6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967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44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34AA3EC-5A91-47DD-BDE1-4383E65E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966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AE12B1-5142-4F65-9EE9-ABBC214C8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  <p:pic>
        <p:nvPicPr>
          <p:cNvPr id="2" name="線上媒體 1" title="怎幫助小強？.mp4">
            <a:hlinkClick r:id="" action="ppaction://media"/>
            <a:extLst>
              <a:ext uri="{FF2B5EF4-FFF2-40B4-BE49-F238E27FC236}">
                <a16:creationId xmlns:a16="http://schemas.microsoft.com/office/drawing/2014/main" id="{316BFC6B-C704-488E-9F87-17D8F1FF4B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450663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5975D41-8E94-4639-AF0F-A7348770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941127" cy="108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14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傳話精靈 17">
            <a:hlinkClick r:id="" action="ppaction://media"/>
            <a:extLst>
              <a:ext uri="{FF2B5EF4-FFF2-40B4-BE49-F238E27FC236}">
                <a16:creationId xmlns:a16="http://schemas.microsoft.com/office/drawing/2014/main" id="{2BC6F25E-57BA-42EE-B0BB-CDC8AAD1A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傳話精靈 (512 x 800 px) (6)">
            <a:hlinkClick r:id="" action="ppaction://media"/>
            <a:extLst>
              <a:ext uri="{FF2B5EF4-FFF2-40B4-BE49-F238E27FC236}">
                <a16:creationId xmlns:a16="http://schemas.microsoft.com/office/drawing/2014/main" id="{D906237B-2507-4110-B05D-B2BD0D283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3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傳話28 (1)">
            <a:hlinkClick r:id="" action="ppaction://media"/>
            <a:extLst>
              <a:ext uri="{FF2B5EF4-FFF2-40B4-BE49-F238E27FC236}">
                <a16:creationId xmlns:a16="http://schemas.microsoft.com/office/drawing/2014/main" id="{3FD6B009-420D-4F7B-A8BB-1EE0E9B73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693" y="-208789"/>
            <a:ext cx="6930231" cy="108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73B4BB4-8320-4889-9A27-CE5A7456F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62988" cy="107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99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09EFA00-4FD8-499A-8269-2B2C16FD3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1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AFC1180-316E-4992-ADC6-9AF9F78D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60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7CB22E0-3794-4712-8D90-6AFAA592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6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A8D1DF8-23FA-484E-9B46-B565698E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5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5CCBAD8-6D04-4A70-AE8E-181B7D18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9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053ED0-0131-4186-AC24-7C0A6B9B1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  <p:pic>
        <p:nvPicPr>
          <p:cNvPr id="2" name="線上媒體 1" title="重新做好人.mp4">
            <a:hlinkClick r:id="" action="ppaction://media"/>
            <a:extLst>
              <a:ext uri="{FF2B5EF4-FFF2-40B4-BE49-F238E27FC236}">
                <a16:creationId xmlns:a16="http://schemas.microsoft.com/office/drawing/2014/main" id="{2C289B10-9370-4327-9D16-DC77D6380B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6551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AE84D47-DDDA-41A4-BC6A-542152B9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941127" cy="108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3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1979217-3CC4-4C0C-964E-BDF1731C4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0969435-FFC1-4B2B-8816-CF0DEDE59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0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BC67D03-6838-48EC-BF7A-49BFEDF08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3" y="-1"/>
            <a:ext cx="6930231" cy="108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0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6EB4930-AAFB-43A4-8705-9BA3083ED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9BD6319-1BBA-496A-B9B5-323EA6BF1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941127" cy="108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3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D08200-D5D2-4835-88C6-4501DE5A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07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8AB5F1F-4A25-446C-A8D5-D63D3667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11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D01453-6D0C-48BC-85C9-F41E793D9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3254FD7-8242-4523-9F93-D2D6955B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80722" cy="107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22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99D586C-7BB5-4CA3-9B61-375D64E1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21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C35FD2B-B20F-4E31-8E76-5ADEEB2D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  <p:pic>
        <p:nvPicPr>
          <p:cNvPr id="2" name="線上媒體 1" title="如何引導子女分享心事.mp4">
            <a:hlinkClick r:id="" action="ppaction://media"/>
            <a:extLst>
              <a:ext uri="{FF2B5EF4-FFF2-40B4-BE49-F238E27FC236}">
                <a16:creationId xmlns:a16="http://schemas.microsoft.com/office/drawing/2014/main" id="{D9B3EC9D-0E58-4EBF-ADE3-035E8EA7CB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38613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28FDE77-862A-48BE-B5C9-45CDD0EDF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960358" cy="108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59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6E41BD8-4084-4F66-918E-659B607B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02"/>
            <a:ext cx="6987654" cy="109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傳話精靈 4">
            <a:hlinkClick r:id="" action="ppaction://media"/>
            <a:extLst>
              <a:ext uri="{FF2B5EF4-FFF2-40B4-BE49-F238E27FC236}">
                <a16:creationId xmlns:a16="http://schemas.microsoft.com/office/drawing/2014/main" id="{ABE66D96-63BA-4945-9104-5944E4AA1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693" y="0"/>
            <a:ext cx="6864824" cy="107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5A929A37-F7A1-4435-A921-5D2A0409D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78D977-94B9-46F4-A783-31179D23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11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941A0E-13BC-4A26-9760-E29BC9C33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796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DB697EF-67DE-4CFF-AC36-B463EC372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2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CDED490-58A7-4C8A-87FF-102F9098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90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傳話45">
            <a:hlinkClick r:id="" action="ppaction://media"/>
            <a:extLst>
              <a:ext uri="{FF2B5EF4-FFF2-40B4-BE49-F238E27FC236}">
                <a16:creationId xmlns:a16="http://schemas.microsoft.com/office/drawing/2014/main" id="{DDCDEDCB-B0A8-4386-9676-0E5C5BFAF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010867-5D28-4744-B46B-E98D03460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5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EAEA7D9-4077-46CE-9127-07DA0C20E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4" y="1"/>
            <a:ext cx="6930232" cy="108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2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ED2A5EC-9F7B-4A30-AD45-3374D774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4" y="-1"/>
            <a:ext cx="6930232" cy="108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4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749580-D342-4C4A-BD23-D920FEEB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4" y="-1"/>
            <a:ext cx="6930232" cy="1082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4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72431B-AB8A-4DCF-A507-E33491A78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13418" cy="108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9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0</Words>
  <Application>Microsoft Office PowerPoint</Application>
  <PresentationFormat>自訂</PresentationFormat>
  <Paragraphs>0</Paragraphs>
  <Slides>45</Slides>
  <Notes>0</Notes>
  <HiddenSlides>0</HiddenSlides>
  <MMClips>12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Acer</dc:creator>
  <cp:lastModifiedBy> </cp:lastModifiedBy>
  <cp:revision>11</cp:revision>
  <dcterms:created xsi:type="dcterms:W3CDTF">2021-10-03T04:26:54Z</dcterms:created>
  <dcterms:modified xsi:type="dcterms:W3CDTF">2021-10-28T06:23:07Z</dcterms:modified>
</cp:coreProperties>
</file>