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57" r:id="rId3"/>
    <p:sldId id="263" r:id="rId4"/>
    <p:sldId id="264" r:id="rId5"/>
    <p:sldId id="265" r:id="rId6"/>
    <p:sldId id="259" r:id="rId7"/>
    <p:sldId id="260" r:id="rId8"/>
    <p:sldId id="261" r:id="rId9"/>
    <p:sldId id="266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5" r:id="rId30"/>
    <p:sldId id="286" r:id="rId31"/>
    <p:sldId id="300" r:id="rId32"/>
    <p:sldId id="301" r:id="rId33"/>
    <p:sldId id="288" r:id="rId34"/>
    <p:sldId id="289" r:id="rId35"/>
    <p:sldId id="302" r:id="rId36"/>
    <p:sldId id="303" r:id="rId37"/>
    <p:sldId id="290" r:id="rId38"/>
    <p:sldId id="292" r:id="rId39"/>
  </p:sldIdLst>
  <p:sldSz cx="6840538" cy="106203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2654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41" y="1738104"/>
            <a:ext cx="5814457" cy="3697464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067" y="5578156"/>
            <a:ext cx="5130404" cy="2564131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31" indent="0" algn="ctr">
              <a:buNone/>
              <a:defRPr sz="1496"/>
            </a:lvl2pPr>
            <a:lvl3pPr marL="684063" indent="0" algn="ctr">
              <a:buNone/>
              <a:defRPr sz="1347"/>
            </a:lvl3pPr>
            <a:lvl4pPr marL="1026094" indent="0" algn="ctr">
              <a:buNone/>
              <a:defRPr sz="1197"/>
            </a:lvl4pPr>
            <a:lvl5pPr marL="1368125" indent="0" algn="ctr">
              <a:buNone/>
              <a:defRPr sz="1197"/>
            </a:lvl5pPr>
            <a:lvl6pPr marL="1710157" indent="0" algn="ctr">
              <a:buNone/>
              <a:defRPr sz="1197"/>
            </a:lvl6pPr>
            <a:lvl7pPr marL="2052188" indent="0" algn="ctr">
              <a:buNone/>
              <a:defRPr sz="1197"/>
            </a:lvl7pPr>
            <a:lvl8pPr marL="2394219" indent="0" algn="ctr">
              <a:buNone/>
              <a:defRPr sz="1197"/>
            </a:lvl8pPr>
            <a:lvl9pPr marL="2736251" indent="0" algn="ctr">
              <a:buNone/>
              <a:defRPr sz="1197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741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433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95260" y="565437"/>
            <a:ext cx="1474991" cy="90002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288" y="565437"/>
            <a:ext cx="4339466" cy="900027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735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9190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647722"/>
            <a:ext cx="5899964" cy="4417780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7107296"/>
            <a:ext cx="5899964" cy="2323206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 marL="34203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63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09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25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1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18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1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25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064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287" y="2827183"/>
            <a:ext cx="2907229" cy="673853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022" y="2827183"/>
            <a:ext cx="2907229" cy="673853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3392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565439"/>
            <a:ext cx="5899964" cy="205278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179" y="2603468"/>
            <a:ext cx="2893868" cy="127591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9" y="3879387"/>
            <a:ext cx="2893868" cy="57059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63023" y="2603468"/>
            <a:ext cx="2908120" cy="127591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63023" y="3879387"/>
            <a:ext cx="2908120" cy="57059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767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862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4084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708025"/>
            <a:ext cx="2206252" cy="2478088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120" y="1529140"/>
            <a:ext cx="3463022" cy="7547350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3186112"/>
            <a:ext cx="2206252" cy="5902668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257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708025"/>
            <a:ext cx="2206252" cy="2478088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08120" y="1529140"/>
            <a:ext cx="3463022" cy="7547350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31" indent="0">
              <a:buNone/>
              <a:defRPr sz="2095"/>
            </a:lvl2pPr>
            <a:lvl3pPr marL="684063" indent="0">
              <a:buNone/>
              <a:defRPr sz="1795"/>
            </a:lvl3pPr>
            <a:lvl4pPr marL="1026094" indent="0">
              <a:buNone/>
              <a:defRPr sz="1496"/>
            </a:lvl4pPr>
            <a:lvl5pPr marL="1368125" indent="0">
              <a:buNone/>
              <a:defRPr sz="1496"/>
            </a:lvl5pPr>
            <a:lvl6pPr marL="1710157" indent="0">
              <a:buNone/>
              <a:defRPr sz="1496"/>
            </a:lvl6pPr>
            <a:lvl7pPr marL="2052188" indent="0">
              <a:buNone/>
              <a:defRPr sz="1496"/>
            </a:lvl7pPr>
            <a:lvl8pPr marL="2394219" indent="0">
              <a:buNone/>
              <a:defRPr sz="1496"/>
            </a:lvl8pPr>
            <a:lvl9pPr marL="2736251" indent="0">
              <a:buNone/>
              <a:defRPr sz="1496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3186112"/>
            <a:ext cx="2206252" cy="5902668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859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0287" y="565439"/>
            <a:ext cx="5899964" cy="205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87" y="2827183"/>
            <a:ext cx="5899964" cy="673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0287" y="9843516"/>
            <a:ext cx="1539121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BA68-111B-490B-BC07-786E7DB7DE3C}" type="datetimeFigureOut">
              <a:rPr lang="zh-HK" altLang="en-US" smtClean="0"/>
              <a:t>29/10/2021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5928" y="9843516"/>
            <a:ext cx="2308682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1130" y="9843516"/>
            <a:ext cx="1539121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88AF0-D575-4DA5-8220-C6D51E5803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562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4063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6" indent="-171016" algn="l" defTabSz="684063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47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078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10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41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881172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04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235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266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3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63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094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25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157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188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19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25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959161?h=b9d594de49&amp;app_id=122963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283725?h=077e98858d&amp;app_id=122963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276706?h=2b3a9002fe&amp;app_id=122963" TargetMode="Externa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270562?h=5440084369&amp;app_id=122963" TargetMode="Externa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36273377?h=1ff110ad68&amp;app_id=122963" TargetMode="Externa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我的新冠朋友 ">
            <a:hlinkClick r:id="" action="ppaction://media"/>
            <a:extLst>
              <a:ext uri="{FF2B5EF4-FFF2-40B4-BE49-F238E27FC236}">
                <a16:creationId xmlns:a16="http://schemas.microsoft.com/office/drawing/2014/main" id="{FC9F6998-B60D-4BC8-8CA7-B393033BC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6D4A83B4-AFEB-464D-B0D0-ABCCEFBD91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EA0811DD-C395-4AD1-BB06-E20A9EC32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01C5F9E-FFEC-4013-8EB6-3D0FBD16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" y="-1"/>
            <a:ext cx="6818789" cy="106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83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143A62FA-BEC6-4702-A752-E654C6C99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1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16497A4-7DC4-4F2C-BF5E-9F28BDD8A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71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B7BBDE43-C811-47F9-A60C-7A720BB68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656A5D6-CE5C-447E-8FA5-C8D3A544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4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EE75B4-0946-4D58-A7B5-24A749B7E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95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4E1FEF-1950-4F07-93C3-27B3FD9F4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909043" cy="10795379"/>
          </a:xfrm>
          <a:prstGeom prst="rect">
            <a:avLst/>
          </a:prstGeom>
        </p:spPr>
      </p:pic>
      <p:pic>
        <p:nvPicPr>
          <p:cNvPr id="2" name="線上媒體 1" title="克服學習的困難.mp4">
            <a:hlinkClick r:id="" action="ppaction://media"/>
            <a:extLst>
              <a:ext uri="{FF2B5EF4-FFF2-40B4-BE49-F238E27FC236}">
                <a16:creationId xmlns:a16="http://schemas.microsoft.com/office/drawing/2014/main" id="{30A06952-593D-4D95-B91F-6514619F26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" y="3085888"/>
            <a:ext cx="6909043" cy="38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id="{7296DCF4-9EE3-4B5B-A9ED-73128865C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3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0481A5C-34C8-46AA-AF50-19AC84D13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9" y="-1"/>
            <a:ext cx="6832209" cy="106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3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7CDD3D8-6882-4AD1-9878-717E3A56F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  <p:pic>
        <p:nvPicPr>
          <p:cNvPr id="3" name="線上媒體 2" title="輕鬆學部首.mp4">
            <a:hlinkClick r:id="" action="ppaction://media"/>
            <a:extLst>
              <a:ext uri="{FF2B5EF4-FFF2-40B4-BE49-F238E27FC236}">
                <a16:creationId xmlns:a16="http://schemas.microsoft.com/office/drawing/2014/main" id="{49E976CD-6B5E-404E-B7C3-02E1137D30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086988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1">
            <a:hlinkClick r:id="" action="ppaction://media"/>
            <a:extLst>
              <a:ext uri="{FF2B5EF4-FFF2-40B4-BE49-F238E27FC236}">
                <a16:creationId xmlns:a16="http://schemas.microsoft.com/office/drawing/2014/main" id="{CE967316-305B-47B4-BD69-2F33782CB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3830D3BF-6948-4A33-B2D3-AA5F81F18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6226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6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">
            <a:hlinkClick r:id="" action="ppaction://media"/>
            <a:extLst>
              <a:ext uri="{FF2B5EF4-FFF2-40B4-BE49-F238E27FC236}">
                <a16:creationId xmlns:a16="http://schemas.microsoft.com/office/drawing/2014/main" id="{F01EAF6B-5786-4E9A-8DED-BB8F8DDBB2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E72520-DF81-46A1-9FC9-15BF195CB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8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E03DD7-6621-4C32-ABF3-CA2FFA558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68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7404CD-D537-4BBE-91BE-C9DE46A45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40539" cy="106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00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5FF9AB-0B4A-4FBA-A07C-D83AE5BE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  <p:pic>
        <p:nvPicPr>
          <p:cNvPr id="4" name="線上媒體 3" title="唱歌學phonics.mp4">
            <a:hlinkClick r:id="" action="ppaction://media"/>
            <a:extLst>
              <a:ext uri="{FF2B5EF4-FFF2-40B4-BE49-F238E27FC236}">
                <a16:creationId xmlns:a16="http://schemas.microsoft.com/office/drawing/2014/main" id="{00E8F378-EF53-4C6A-BDBE-30D13A8A7A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62087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BEB4856-0D0F-4074-8C98-6B691DF1B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24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597DD4C-B4F7-4264-90A7-806D87004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9" y="1500187"/>
            <a:ext cx="48768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3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1DEDDBB-93EE-426D-846C-3ED4257A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" y="-1"/>
            <a:ext cx="6797040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69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0E9FF81-938A-470C-A753-B9C08CE1A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" y="-1"/>
            <a:ext cx="6797040" cy="10620375"/>
          </a:xfrm>
          <a:prstGeom prst="rect">
            <a:avLst/>
          </a:prstGeom>
        </p:spPr>
      </p:pic>
      <p:pic>
        <p:nvPicPr>
          <p:cNvPr id="4" name="線上媒體 3" title="小冠怎麼了？.mp4">
            <a:hlinkClick r:id="" action="ppaction://media"/>
            <a:extLst>
              <a:ext uri="{FF2B5EF4-FFF2-40B4-BE49-F238E27FC236}">
                <a16:creationId xmlns:a16="http://schemas.microsoft.com/office/drawing/2014/main" id="{2D507297-39F2-4801-BED2-4AAFCC0380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740980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7231B24-DC8F-4C97-B13E-64CF88EEA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" y="-1"/>
            <a:ext cx="6797040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53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AB81F8-905C-4603-B442-BF1559BE1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07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2BBA1ED-F438-4BF6-80EC-27E72B11A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  <p:pic>
        <p:nvPicPr>
          <p:cNvPr id="2" name="線上媒體 1" title="面對困難我不怕.mp4">
            <a:hlinkClick r:id="" action="ppaction://media"/>
            <a:extLst>
              <a:ext uri="{FF2B5EF4-FFF2-40B4-BE49-F238E27FC236}">
                <a16:creationId xmlns:a16="http://schemas.microsoft.com/office/drawing/2014/main" id="{B0460DEF-0C2F-4990-99F3-F0A5AE28C8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853875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2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0C039F5-00E5-405F-8A4E-2045FA1C7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" y="-259889"/>
            <a:ext cx="6963368" cy="108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85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D3CA560-81C1-4131-B898-9BDFFEFCA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13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75F5041-53D8-423F-AFE2-8C908190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-383132"/>
            <a:ext cx="7042244" cy="110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86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4FF9DE6-5A7E-4319-8FBE-A48F1FF5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32" y="-2"/>
            <a:ext cx="6865370" cy="107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17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49B448-DF8F-4C97-B5BC-C2125225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8EE93207-D64F-48D8-98E7-C4E727E7F1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3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05AAFEED-9960-4CA2-848B-D8F2EDC01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F7DBF63-9322-40A9-BB25-33FD3B14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" y="-1"/>
            <a:ext cx="6797040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4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0403B1BD-BC9D-4BFA-BE34-B443A40FF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4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2417B6DE-9ED6-4495-A1FF-2C1570613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5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AC5A94B-2DC1-48B6-B28F-FBCC35264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54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2104</TotalTime>
  <Words>0</Words>
  <Application>Microsoft Office PowerPoint</Application>
  <PresentationFormat>自訂</PresentationFormat>
  <Paragraphs>0</Paragraphs>
  <Slides>38</Slides>
  <Notes>0</Notes>
  <HiddenSlides>0</HiddenSlides>
  <MMClips>19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Acer</dc:creator>
  <cp:lastModifiedBy> </cp:lastModifiedBy>
  <cp:revision>20</cp:revision>
  <dcterms:created xsi:type="dcterms:W3CDTF">2021-10-03T04:26:54Z</dcterms:created>
  <dcterms:modified xsi:type="dcterms:W3CDTF">2021-10-29T02:25:53Z</dcterms:modified>
</cp:coreProperties>
</file>