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4" r:id="rId49"/>
  </p:sldIdLst>
  <p:sldSz cx="6840538" cy="106203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4" d="100"/>
          <a:sy n="64" d="100"/>
        </p:scale>
        <p:origin x="240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41" y="1738104"/>
            <a:ext cx="5814457" cy="3697464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067" y="5578156"/>
            <a:ext cx="5130404" cy="2564131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31" indent="0" algn="ctr">
              <a:buNone/>
              <a:defRPr sz="1496"/>
            </a:lvl2pPr>
            <a:lvl3pPr marL="684063" indent="0" algn="ctr">
              <a:buNone/>
              <a:defRPr sz="1347"/>
            </a:lvl3pPr>
            <a:lvl4pPr marL="1026094" indent="0" algn="ctr">
              <a:buNone/>
              <a:defRPr sz="1197"/>
            </a:lvl4pPr>
            <a:lvl5pPr marL="1368125" indent="0" algn="ctr">
              <a:buNone/>
              <a:defRPr sz="1197"/>
            </a:lvl5pPr>
            <a:lvl6pPr marL="1710157" indent="0" algn="ctr">
              <a:buNone/>
              <a:defRPr sz="1197"/>
            </a:lvl6pPr>
            <a:lvl7pPr marL="2052188" indent="0" algn="ctr">
              <a:buNone/>
              <a:defRPr sz="1197"/>
            </a:lvl7pPr>
            <a:lvl8pPr marL="2394219" indent="0" algn="ctr">
              <a:buNone/>
              <a:defRPr sz="1197"/>
            </a:lvl8pPr>
            <a:lvl9pPr marL="2736251" indent="0" algn="ctr">
              <a:buNone/>
              <a:defRPr sz="1197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34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271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95260" y="565437"/>
            <a:ext cx="1474991" cy="90002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288" y="565437"/>
            <a:ext cx="4339466" cy="900027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2384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9116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647722"/>
            <a:ext cx="5899964" cy="4417780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7107296"/>
            <a:ext cx="5899964" cy="2323206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 marL="34203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63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09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25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1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18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1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25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663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287" y="2827183"/>
            <a:ext cx="2907229" cy="673853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022" y="2827183"/>
            <a:ext cx="2907229" cy="673853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2050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565439"/>
            <a:ext cx="5899964" cy="205278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179" y="2603468"/>
            <a:ext cx="2893868" cy="127591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9" y="3879387"/>
            <a:ext cx="2893868" cy="57059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63023" y="2603468"/>
            <a:ext cx="2908120" cy="127591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63023" y="3879387"/>
            <a:ext cx="2908120" cy="570599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17888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431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203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708025"/>
            <a:ext cx="2206252" cy="2478088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120" y="1529140"/>
            <a:ext cx="3463022" cy="7547350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3186112"/>
            <a:ext cx="2206252" cy="5902668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9355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708025"/>
            <a:ext cx="2206252" cy="2478088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08120" y="1529140"/>
            <a:ext cx="3463022" cy="7547350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31" indent="0">
              <a:buNone/>
              <a:defRPr sz="2095"/>
            </a:lvl2pPr>
            <a:lvl3pPr marL="684063" indent="0">
              <a:buNone/>
              <a:defRPr sz="1795"/>
            </a:lvl3pPr>
            <a:lvl4pPr marL="1026094" indent="0">
              <a:buNone/>
              <a:defRPr sz="1496"/>
            </a:lvl4pPr>
            <a:lvl5pPr marL="1368125" indent="0">
              <a:buNone/>
              <a:defRPr sz="1496"/>
            </a:lvl5pPr>
            <a:lvl6pPr marL="1710157" indent="0">
              <a:buNone/>
              <a:defRPr sz="1496"/>
            </a:lvl6pPr>
            <a:lvl7pPr marL="2052188" indent="0">
              <a:buNone/>
              <a:defRPr sz="1496"/>
            </a:lvl7pPr>
            <a:lvl8pPr marL="2394219" indent="0">
              <a:buNone/>
              <a:defRPr sz="1496"/>
            </a:lvl8pPr>
            <a:lvl9pPr marL="2736251" indent="0">
              <a:buNone/>
              <a:defRPr sz="1496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3186112"/>
            <a:ext cx="2206252" cy="5902668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061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0287" y="565439"/>
            <a:ext cx="5899964" cy="205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87" y="2827183"/>
            <a:ext cx="5899964" cy="673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0287" y="9843516"/>
            <a:ext cx="1539121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BA964-F333-4869-95CB-64AA9C7AF105}" type="datetimeFigureOut">
              <a:rPr lang="zh-HK" altLang="en-US" smtClean="0"/>
              <a:t>24/11/2021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5928" y="9843516"/>
            <a:ext cx="2308682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1130" y="9843516"/>
            <a:ext cx="1539121" cy="565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7C7F-AE10-41F0-91DC-A64F75E5BB14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275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063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6" indent="-171016" algn="l" defTabSz="684063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47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078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10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41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881172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04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235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266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3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63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094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25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157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188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19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25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42689562?h=98d67cff25&amp;app_id=122963" TargetMode="Externa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42692465?h=e002c8832b&amp;app_id=122963" TargetMode="Externa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42688460?h=c25068617b&amp;app_id=122963" TargetMode="Externa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642694315?h=6c5d79dc89&amp;app_id=122963" TargetMode="Externa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819D88A-FB7A-4828-89D5-4DCFA5CEF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19032" cy="10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5">
            <a:hlinkClick r:id="" action="ppaction://media"/>
            <a:extLst>
              <a:ext uri="{FF2B5EF4-FFF2-40B4-BE49-F238E27FC236}">
                <a16:creationId xmlns:a16="http://schemas.microsoft.com/office/drawing/2014/main" id="{DBDD53FE-7955-4B25-B46F-4C6953A469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3073E0F-0FCD-4A4A-B2ED-6E657E2A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6">
            <a:hlinkClick r:id="" action="ppaction://media"/>
            <a:extLst>
              <a:ext uri="{FF2B5EF4-FFF2-40B4-BE49-F238E27FC236}">
                <a16:creationId xmlns:a16="http://schemas.microsoft.com/office/drawing/2014/main" id="{2BE45B00-8DF8-49C2-BB60-181819EC0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9CE1A75-DE31-4120-A42A-69A35F20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5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BE1A369-64D8-4661-A4B9-64D8F77A4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19032" cy="10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5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E44332D-7B94-496B-8314-B2F787739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944778" cy="108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1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A37D5FC-187B-4AC1-BC24-6A11829A4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78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2A5D77B-F50B-4C7F-9907-14C192FC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944778" cy="108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1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2BC751A-0EAA-4182-9841-0BB0EA60F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920715" cy="1081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73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7">
            <a:hlinkClick r:id="" action="ppaction://media"/>
            <a:extLst>
              <a:ext uri="{FF2B5EF4-FFF2-40B4-BE49-F238E27FC236}">
                <a16:creationId xmlns:a16="http://schemas.microsoft.com/office/drawing/2014/main" id="{FCF7B97E-D6FF-4EDD-9D1E-C7497B17C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B7F194C-1590-4A05-A5CE-E783D5C77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19032" cy="10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2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C136830-1099-489D-A6B6-BB490BC73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840538" cy="106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13D1F77-12EA-4D51-B030-678A1521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19032" cy="10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83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575FD85-DD4D-49DF-B794-B00BD43FA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" y="-1"/>
            <a:ext cx="6908683" cy="107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7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EAB532E-0270-4DFB-B6E3-2AB03E17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96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0956FF4-5D8E-408A-93A6-0D56BA59D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19032" cy="10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78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684E16A-A1FE-4F8B-96CD-41D0F509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19032" cy="10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21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A9156C5-CA03-4C08-B0DA-2B596F567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45" y="-86837"/>
            <a:ext cx="6908683" cy="107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5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a">
            <a:hlinkClick r:id="" action="ppaction://media"/>
            <a:extLst>
              <a:ext uri="{FF2B5EF4-FFF2-40B4-BE49-F238E27FC236}">
                <a16:creationId xmlns:a16="http://schemas.microsoft.com/office/drawing/2014/main" id="{2B42C10F-5C12-4E27-992F-D10DCBE2A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8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99FAF75-83EE-4130-86DF-D9B169467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908683" cy="107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39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1E38549-E288-4369-879B-2E95B2E3E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42221" cy="10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3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29C9A2B-9C08-4C90-8CF3-A448BFEC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7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D67C89E-DE33-49B6-8A10-DBCFD9F35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6" y="-1"/>
            <a:ext cx="6840538" cy="10687578"/>
          </a:xfrm>
          <a:prstGeom prst="rect">
            <a:avLst/>
          </a:prstGeom>
        </p:spPr>
      </p:pic>
      <p:pic>
        <p:nvPicPr>
          <p:cNvPr id="3" name="線上媒體 2" title="心中的蘿蔔.mp4">
            <a:hlinkClick r:id="" action="ppaction://media"/>
            <a:extLst>
              <a:ext uri="{FF2B5EF4-FFF2-40B4-BE49-F238E27FC236}">
                <a16:creationId xmlns:a16="http://schemas.microsoft.com/office/drawing/2014/main" id="{B2C8D578-6DE0-4770-95B8-D3F4A5E87D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1507" y="5164138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9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C99D1FB-664D-4E0B-987A-28C15305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36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0C5EB12-929C-45BA-9758-4711D0C82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6" y="-1"/>
            <a:ext cx="6840538" cy="10687578"/>
          </a:xfrm>
          <a:prstGeom prst="rect">
            <a:avLst/>
          </a:prstGeom>
        </p:spPr>
      </p:pic>
      <p:pic>
        <p:nvPicPr>
          <p:cNvPr id="3" name="線上媒體 2" title="阿Nick的故事.mp4">
            <a:hlinkClick r:id="" action="ppaction://media"/>
            <a:extLst>
              <a:ext uri="{FF2B5EF4-FFF2-40B4-BE49-F238E27FC236}">
                <a16:creationId xmlns:a16="http://schemas.microsoft.com/office/drawing/2014/main" id="{E00C2480-8598-4B97-B73C-2DAEC240A9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386138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43ECF8B-E586-45CB-91E1-335DDD09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601"/>
            <a:ext cx="6840538" cy="106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41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E394DD-25F7-4195-9840-0BF4110C3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1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FB5B22A-61D9-4FA8-9395-B5176635E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96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0CB6CBA-4D4E-467E-BF92-AB489B14E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84620" cy="1075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9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1DA2AB4-25AB-436E-A5BD-70365950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-1"/>
            <a:ext cx="6793430" cy="10620375"/>
          </a:xfrm>
          <a:prstGeom prst="rect">
            <a:avLst/>
          </a:prstGeom>
        </p:spPr>
      </p:pic>
      <p:pic>
        <p:nvPicPr>
          <p:cNvPr id="3" name="線上媒體 2" title="Bubble, bubble....mp4">
            <a:hlinkClick r:id="" action="ppaction://media"/>
            <a:extLst>
              <a:ext uri="{FF2B5EF4-FFF2-40B4-BE49-F238E27FC236}">
                <a16:creationId xmlns:a16="http://schemas.microsoft.com/office/drawing/2014/main" id="{772D5B5F-DEAC-4515-86F8-DD46BF0B1B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703638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7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b">
            <a:hlinkClick r:id="" action="ppaction://media"/>
            <a:extLst>
              <a:ext uri="{FF2B5EF4-FFF2-40B4-BE49-F238E27FC236}">
                <a16:creationId xmlns:a16="http://schemas.microsoft.com/office/drawing/2014/main" id="{2E2AD54B-B4BE-4952-8C7B-49506D8BC6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6B3A811-DBD1-40B7-960F-2F337EB4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媒體1">
            <a:hlinkClick r:id="" action="ppaction://media"/>
            <a:extLst>
              <a:ext uri="{FF2B5EF4-FFF2-40B4-BE49-F238E27FC236}">
                <a16:creationId xmlns:a16="http://schemas.microsoft.com/office/drawing/2014/main" id="{3B7387FF-EC43-4B89-9C53-8FFA52282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4905" y="-169736"/>
            <a:ext cx="7016861" cy="109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4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25C2318-F6B7-430D-ADDB-F4AA9B5A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72589" cy="107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68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4FEE22C-CC7E-4C85-861A-88A3F8310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6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9EC12D7-3E3F-4F53-80E4-30DFF03D8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0538" cy="106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14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33AC43A-8486-4D21-84FF-2FFD8811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53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1A4661A-EE47-41D2-B0B9-7A8E6339C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17AF193-F2E4-4CC1-9D09-1845D184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81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F3EE77F-DDBD-4868-BBCD-E1AF9D6EA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840538" cy="10687578"/>
          </a:xfrm>
          <a:prstGeom prst="rect">
            <a:avLst/>
          </a:prstGeom>
        </p:spPr>
      </p:pic>
      <p:pic>
        <p:nvPicPr>
          <p:cNvPr id="4" name="線上媒體 3" title="幫助孩子減壓.mp4">
            <a:hlinkClick r:id="" action="ppaction://media"/>
            <a:extLst>
              <a:ext uri="{FF2B5EF4-FFF2-40B4-BE49-F238E27FC236}">
                <a16:creationId xmlns:a16="http://schemas.microsoft.com/office/drawing/2014/main" id="{E24CCFB1-D09A-4AD0-A797-527D89714E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3386138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F6D750D-5978-4A58-AA38-D5359E698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" y="-1"/>
            <a:ext cx="6797040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1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9776ADD-39B9-4C1F-A6E3-AA7BA320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819032" cy="1065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2">
            <a:hlinkClick r:id="" action="ppaction://media"/>
            <a:extLst>
              <a:ext uri="{FF2B5EF4-FFF2-40B4-BE49-F238E27FC236}">
                <a16:creationId xmlns:a16="http://schemas.microsoft.com/office/drawing/2014/main" id="{B37DEC1F-8760-44DE-985F-E840F80EF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69706" cy="107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3">
            <a:hlinkClick r:id="" action="ppaction://media"/>
            <a:extLst>
              <a:ext uri="{FF2B5EF4-FFF2-40B4-BE49-F238E27FC236}">
                <a16:creationId xmlns:a16="http://schemas.microsoft.com/office/drawing/2014/main" id="{13B9C22A-09E0-4475-BCE8-2C330D4EB9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4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4C20153-DD9A-4363-AB18-57216C84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媒體4">
            <a:hlinkClick r:id="" action="ppaction://media"/>
            <a:extLst>
              <a:ext uri="{FF2B5EF4-FFF2-40B4-BE49-F238E27FC236}">
                <a16:creationId xmlns:a16="http://schemas.microsoft.com/office/drawing/2014/main" id="{A461BFBF-8D6E-4604-B887-CBBE66721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323"/>
            <a:ext cx="6840538" cy="106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9BB49F-4023-49A5-949E-C15FD3C2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6" y="-1"/>
            <a:ext cx="6797525" cy="106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11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</TotalTime>
  <Words>0</Words>
  <Application>Microsoft Office PowerPoint</Application>
  <PresentationFormat>自訂</PresentationFormat>
  <Paragraphs>0</Paragraphs>
  <Slides>48</Slides>
  <Notes>0</Notes>
  <HiddenSlides>0</HiddenSlides>
  <MMClips>13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Acer</dc:creator>
  <cp:lastModifiedBy> </cp:lastModifiedBy>
  <cp:revision>5</cp:revision>
  <dcterms:created xsi:type="dcterms:W3CDTF">2021-11-23T06:59:15Z</dcterms:created>
  <dcterms:modified xsi:type="dcterms:W3CDTF">2021-11-24T10:20:13Z</dcterms:modified>
</cp:coreProperties>
</file>